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824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35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00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632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21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279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954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44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71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892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216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284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79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360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417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224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A194-30E2-442B-80F4-7839F2BCA824}" type="datetimeFigureOut">
              <a:rPr lang="lt-LT" smtClean="0"/>
              <a:t>2023-11-07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C3FA4D-C8BA-4C7C-83B3-0DA010D87E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63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>
                <a:latin typeface="Algerian" panose="04020705040A02060702" pitchFamily="82" charset="0"/>
              </a:rPr>
              <a:t>Įtraukusis</a:t>
            </a:r>
            <a:r>
              <a:rPr lang="lt-LT" dirty="0" smtClean="0">
                <a:latin typeface="Algerian" panose="04020705040A02060702" pitchFamily="82" charset="0"/>
              </a:rPr>
              <a:t> ugdymas–mokykla kiekvienam</a:t>
            </a:r>
            <a:endParaRPr lang="lt-LT" dirty="0">
              <a:latin typeface="Algerian" panose="04020705040A02060702" pitchFamily="82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728754"/>
            <a:ext cx="9144000" cy="1471748"/>
          </a:xfrm>
        </p:spPr>
        <p:txBody>
          <a:bodyPr/>
          <a:lstStyle/>
          <a:p>
            <a:r>
              <a:rPr lang="lt-LT" dirty="0" smtClean="0">
                <a:latin typeface="Algerian" panose="04020705040A02060702" pitchFamily="82" charset="0"/>
              </a:rPr>
              <a:t>Parengta pagal Vilniaus miesto PPT rekomendacijas</a:t>
            </a:r>
            <a:endParaRPr lang="lt-LT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3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9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7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9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9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4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9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7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6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2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270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81700"/>
      </p:ext>
    </p:extLst>
  </p:cSld>
  <p:clrMapOvr>
    <a:masterClrMapping/>
  </p:clrMapOvr>
</p:sld>
</file>

<file path=ppt/theme/theme1.xml><?xml version="1.0" encoding="utf-8"?>
<a:theme xmlns:a="http://schemas.openxmlformats.org/drawingml/2006/main" name="Šnabždesys">
  <a:themeElements>
    <a:clrScheme name="Šnabždesy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nabždesy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9</Words>
  <Application>Microsoft Office PowerPoint</Application>
  <PresentationFormat>Plačiaekranė</PresentationFormat>
  <Paragraphs>2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6" baseType="lpstr">
      <vt:lpstr>Algerian</vt:lpstr>
      <vt:lpstr>Arial</vt:lpstr>
      <vt:lpstr>Century Gothic</vt:lpstr>
      <vt:lpstr>Wingdings 3</vt:lpstr>
      <vt:lpstr>Šnabždesys</vt:lpstr>
      <vt:lpstr>Įtraukusis ugdymas–mokykla kiekvienam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Daiva Menclerienė</dc:creator>
  <cp:lastModifiedBy>Daiva Menclerienė</cp:lastModifiedBy>
  <cp:revision>3</cp:revision>
  <dcterms:created xsi:type="dcterms:W3CDTF">2023-11-07T12:52:55Z</dcterms:created>
  <dcterms:modified xsi:type="dcterms:W3CDTF">2023-11-07T13:21:05Z</dcterms:modified>
</cp:coreProperties>
</file>